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sldIdLst>
    <p:sldId id="260" r:id="rId5"/>
    <p:sldId id="256" r:id="rId6"/>
    <p:sldId id="257" r:id="rId7"/>
    <p:sldId id="258" r:id="rId8"/>
    <p:sldId id="25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F5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B6A73B-5130-4D3E-5D6E-54023F7C2491}" v="8" dt="2026-08-03T19:38:12.4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55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lly Hollopeter" userId="S::hhollopeter@virtualinc.com::d87dcbf8-4514-47ea-8ac8-f74b007e38c1" providerId="AD" clId="Web-{40E1E46C-FC9E-721D-EF0C-D2CCD44D9635}"/>
    <pc:docChg chg="modSld">
      <pc:chgData name="Holly Hollopeter" userId="S::hhollopeter@virtualinc.com::d87dcbf8-4514-47ea-8ac8-f74b007e38c1" providerId="AD" clId="Web-{40E1E46C-FC9E-721D-EF0C-D2CCD44D9635}" dt="2026-07-27T21:05:14.514" v="85"/>
      <pc:docMkLst>
        <pc:docMk/>
      </pc:docMkLst>
      <pc:sldChg chg="addSp delSp modSp">
        <pc:chgData name="Holly Hollopeter" userId="S::hhollopeter@virtualinc.com::d87dcbf8-4514-47ea-8ac8-f74b007e38c1" providerId="AD" clId="Web-{40E1E46C-FC9E-721D-EF0C-D2CCD44D9635}" dt="2026-07-27T21:04:53.388" v="81" actId="1076"/>
        <pc:sldMkLst>
          <pc:docMk/>
          <pc:sldMk cId="242330577" sldId="257"/>
        </pc:sldMkLst>
      </pc:sldChg>
      <pc:sldChg chg="addSp delSp modSp">
        <pc:chgData name="Holly Hollopeter" userId="S::hhollopeter@virtualinc.com::d87dcbf8-4514-47ea-8ac8-f74b007e38c1" providerId="AD" clId="Web-{40E1E46C-FC9E-721D-EF0C-D2CCD44D9635}" dt="2026-07-27T21:05:14.514" v="85"/>
        <pc:sldMkLst>
          <pc:docMk/>
          <pc:sldMk cId="2621427993" sldId="259"/>
        </pc:sldMkLst>
      </pc:sldChg>
    </pc:docChg>
  </pc:docChgLst>
  <pc:docChgLst>
    <pc:chgData name="Holly Hollopeter" userId="S::hhollopeter@virtualinc.com::d87dcbf8-4514-47ea-8ac8-f74b007e38c1" providerId="AD" clId="Web-{C757F6EF-112D-D1A9-F527-01F13AF77FB8}"/>
    <pc:docChg chg="modSld">
      <pc:chgData name="Holly Hollopeter" userId="S::hhollopeter@virtualinc.com::d87dcbf8-4514-47ea-8ac8-f74b007e38c1" providerId="AD" clId="Web-{C757F6EF-112D-D1A9-F527-01F13AF77FB8}" dt="2026-07-27T21:14:50.770" v="5" actId="1076"/>
      <pc:docMkLst>
        <pc:docMk/>
      </pc:docMkLst>
      <pc:sldChg chg="addSp delSp modSp">
        <pc:chgData name="Holly Hollopeter" userId="S::hhollopeter@virtualinc.com::d87dcbf8-4514-47ea-8ac8-f74b007e38c1" providerId="AD" clId="Web-{C757F6EF-112D-D1A9-F527-01F13AF77FB8}" dt="2026-07-27T21:14:50.770" v="5" actId="1076"/>
        <pc:sldMkLst>
          <pc:docMk/>
          <pc:sldMk cId="242330577" sldId="257"/>
        </pc:sldMkLst>
        <pc:picChg chg="add mod modCrop">
          <ac:chgData name="Holly Hollopeter" userId="S::hhollopeter@virtualinc.com::d87dcbf8-4514-47ea-8ac8-f74b007e38c1" providerId="AD" clId="Web-{C757F6EF-112D-D1A9-F527-01F13AF77FB8}" dt="2026-07-27T21:14:50.770" v="5" actId="1076"/>
          <ac:picMkLst>
            <pc:docMk/>
            <pc:sldMk cId="242330577" sldId="257"/>
            <ac:picMk id="2" creationId="{26FCEAAD-9A7D-2CB4-E9AA-27FE5FAF46E1}"/>
          </ac:picMkLst>
        </pc:picChg>
      </pc:sldChg>
    </pc:docChg>
  </pc:docChgLst>
  <pc:docChgLst>
    <pc:chgData name="Kelly Mahoney" userId="ba8cdd9f-8229-4450-a7cc-c330fabaa84d" providerId="ADAL" clId="{0EFBFCC2-4832-47BC-ADE1-B7CCB24B9D5C}"/>
    <pc:docChg chg="modSld">
      <pc:chgData name="Kelly Mahoney" userId="ba8cdd9f-8229-4450-a7cc-c330fabaa84d" providerId="ADAL" clId="{0EFBFCC2-4832-47BC-ADE1-B7CCB24B9D5C}" dt="2026-08-04T00:04:19.430" v="3" actId="34135"/>
      <pc:docMkLst>
        <pc:docMk/>
      </pc:docMkLst>
      <pc:sldChg chg="modSp mod">
        <pc:chgData name="Kelly Mahoney" userId="ba8cdd9f-8229-4450-a7cc-c330fabaa84d" providerId="ADAL" clId="{0EFBFCC2-4832-47BC-ADE1-B7CCB24B9D5C}" dt="2026-08-04T00:04:19.430" v="3" actId="34135"/>
        <pc:sldMkLst>
          <pc:docMk/>
          <pc:sldMk cId="1750379831" sldId="260"/>
        </pc:sldMkLst>
        <pc:spChg chg="mod">
          <ac:chgData name="Kelly Mahoney" userId="ba8cdd9f-8229-4450-a7cc-c330fabaa84d" providerId="ADAL" clId="{0EFBFCC2-4832-47BC-ADE1-B7CCB24B9D5C}" dt="2026-08-04T00:04:19.430" v="3" actId="34135"/>
          <ac:spMkLst>
            <pc:docMk/>
            <pc:sldMk cId="1750379831" sldId="260"/>
            <ac:spMk id="2" creationId="{D09B0734-B23F-C641-0A02-A7A1D6C43E4C}"/>
          </ac:spMkLst>
        </pc:spChg>
      </pc:sldChg>
    </pc:docChg>
  </pc:docChgLst>
  <pc:docChgLst>
    <pc:chgData name="Holly Hollopeter" userId="S::hhollopeter@virtualinc.com::d87dcbf8-4514-47ea-8ac8-f74b007e38c1" providerId="AD" clId="Web-{26B6A73B-5130-4D3E-5D6E-54023F7C2491}"/>
    <pc:docChg chg="addSld modSld sldOrd">
      <pc:chgData name="Holly Hollopeter" userId="S::hhollopeter@virtualinc.com::d87dcbf8-4514-47ea-8ac8-f74b007e38c1" providerId="AD" clId="Web-{26B6A73B-5130-4D3E-5D6E-54023F7C2491}" dt="2026-08-03T19:38:12.483" v="8"/>
      <pc:docMkLst>
        <pc:docMk/>
      </pc:docMkLst>
      <pc:sldChg chg="ord">
        <pc:chgData name="Holly Hollopeter" userId="S::hhollopeter@virtualinc.com::d87dcbf8-4514-47ea-8ac8-f74b007e38c1" providerId="AD" clId="Web-{26B6A73B-5130-4D3E-5D6E-54023F7C2491}" dt="2026-08-03T19:37:44.717" v="5"/>
        <pc:sldMkLst>
          <pc:docMk/>
          <pc:sldMk cId="1514154010" sldId="256"/>
        </pc:sldMkLst>
      </pc:sldChg>
      <pc:sldChg chg="ord">
        <pc:chgData name="Holly Hollopeter" userId="S::hhollopeter@virtualinc.com::d87dcbf8-4514-47ea-8ac8-f74b007e38c1" providerId="AD" clId="Web-{26B6A73B-5130-4D3E-5D6E-54023F7C2491}" dt="2026-08-03T19:37:46.607" v="6"/>
        <pc:sldMkLst>
          <pc:docMk/>
          <pc:sldMk cId="242330577" sldId="257"/>
        </pc:sldMkLst>
      </pc:sldChg>
      <pc:sldChg chg="addSp modSp add replId">
        <pc:chgData name="Holly Hollopeter" userId="S::hhollopeter@virtualinc.com::d87dcbf8-4514-47ea-8ac8-f74b007e38c1" providerId="AD" clId="Web-{26B6A73B-5130-4D3E-5D6E-54023F7C2491}" dt="2026-08-03T19:38:12.483" v="8"/>
        <pc:sldMkLst>
          <pc:docMk/>
          <pc:sldMk cId="1750379831" sldId="260"/>
        </pc:sldMkLst>
        <pc:spChg chg="add mod">
          <ac:chgData name="Holly Hollopeter" userId="S::hhollopeter@virtualinc.com::d87dcbf8-4514-47ea-8ac8-f74b007e38c1" providerId="AD" clId="Web-{26B6A73B-5130-4D3E-5D6E-54023F7C2491}" dt="2026-08-03T19:38:12.483" v="8"/>
          <ac:spMkLst>
            <pc:docMk/>
            <pc:sldMk cId="1750379831" sldId="260"/>
            <ac:spMk id="2" creationId="{D09B0734-B23F-C641-0A02-A7A1D6C43E4C}"/>
          </ac:spMkLst>
        </pc:spChg>
      </pc:sldChg>
    </pc:docChg>
  </pc:docChgLst>
  <pc:docChgLst>
    <pc:chgData name="Holly Hollopeter" userId="S::hhollopeter@virtualinc.com::d87dcbf8-4514-47ea-8ac8-f74b007e38c1" providerId="AD" clId="Web-{A8B99BA7-CF7B-A90E-A70D-0FBB99A5B78E}"/>
    <pc:docChg chg="modSld">
      <pc:chgData name="Holly Hollopeter" userId="S::hhollopeter@virtualinc.com::d87dcbf8-4514-47ea-8ac8-f74b007e38c1" providerId="AD" clId="Web-{A8B99BA7-CF7B-A90E-A70D-0FBB99A5B78E}" dt="2026-07-27T21:15:21.894" v="3"/>
      <pc:docMkLst>
        <pc:docMk/>
      </pc:docMkLst>
      <pc:sldChg chg="modSp">
        <pc:chgData name="Holly Hollopeter" userId="S::hhollopeter@virtualinc.com::d87dcbf8-4514-47ea-8ac8-f74b007e38c1" providerId="AD" clId="Web-{A8B99BA7-CF7B-A90E-A70D-0FBB99A5B78E}" dt="2026-07-27T21:15:15.472" v="0" actId="14100"/>
        <pc:sldMkLst>
          <pc:docMk/>
          <pc:sldMk cId="242330577" sldId="257"/>
        </pc:sldMkLst>
        <pc:picChg chg="mod">
          <ac:chgData name="Holly Hollopeter" userId="S::hhollopeter@virtualinc.com::d87dcbf8-4514-47ea-8ac8-f74b007e38c1" providerId="AD" clId="Web-{A8B99BA7-CF7B-A90E-A70D-0FBB99A5B78E}" dt="2026-07-27T21:15:15.472" v="0" actId="14100"/>
          <ac:picMkLst>
            <pc:docMk/>
            <pc:sldMk cId="242330577" sldId="257"/>
            <ac:picMk id="2" creationId="{26FCEAAD-9A7D-2CB4-E9AA-27FE5FAF46E1}"/>
          </ac:picMkLst>
        </pc:picChg>
      </pc:sldChg>
      <pc:sldChg chg="addSp delSp">
        <pc:chgData name="Holly Hollopeter" userId="S::hhollopeter@virtualinc.com::d87dcbf8-4514-47ea-8ac8-f74b007e38c1" providerId="AD" clId="Web-{A8B99BA7-CF7B-A90E-A70D-0FBB99A5B78E}" dt="2026-07-27T21:15:21.894" v="3"/>
        <pc:sldMkLst>
          <pc:docMk/>
          <pc:sldMk cId="2621427993" sldId="259"/>
        </pc:sldMkLst>
        <pc:picChg chg="add">
          <ac:chgData name="Holly Hollopeter" userId="S::hhollopeter@virtualinc.com::d87dcbf8-4514-47ea-8ac8-f74b007e38c1" providerId="AD" clId="Web-{A8B99BA7-CF7B-A90E-A70D-0FBB99A5B78E}" dt="2026-07-27T21:15:21.894" v="3"/>
          <ac:picMkLst>
            <pc:docMk/>
            <pc:sldMk cId="2621427993" sldId="259"/>
            <ac:picMk id="4" creationId="{260AAF0D-9AC8-5379-212C-18D4256F4D4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16E969-B776-DF49-AF2E-29A6757B000B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75E246-E542-E540-8A43-5C0E4F82A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901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5E246-E542-E540-8A43-5C0E4F82AAC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588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'm Att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268E654-8899-3437-1B33-4DC3CBA541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464F0F14-1C82-B4EE-BE10-568BB96123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509" y="373155"/>
            <a:ext cx="4482527" cy="14284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10AFA2-CAE2-A620-B4A2-A3511F73BBD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58367" y="2560087"/>
            <a:ext cx="7112373" cy="9875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611744-9492-AF70-EAF2-4800014B3BD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58368" y="3838028"/>
            <a:ext cx="6768739" cy="2613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210B2F-A5C4-6A49-391C-FF06C827FE0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4895079"/>
            <a:ext cx="8917757" cy="10791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CA6A4F3-EBC3-3176-6CAB-975BBA9D132A}"/>
              </a:ext>
            </a:extLst>
          </p:cNvPr>
          <p:cNvSpPr txBox="1"/>
          <p:nvPr userDrawn="1"/>
        </p:nvSpPr>
        <p:spPr>
          <a:xfrm>
            <a:off x="863029" y="4993560"/>
            <a:ext cx="60823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I’M ATTENDING</a:t>
            </a:r>
            <a:endParaRPr lang="en-US" sz="5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351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'm Attending + Photo/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268E654-8899-3437-1B33-4DC3CBA541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464F0F14-1C82-B4EE-BE10-568BB96123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509" y="373155"/>
            <a:ext cx="4482527" cy="14284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10AFA2-CAE2-A620-B4A2-A3511F73BBD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58367" y="2560087"/>
            <a:ext cx="7112373" cy="9875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611744-9492-AF70-EAF2-4800014B3BD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58368" y="3838028"/>
            <a:ext cx="6768739" cy="2613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210B2F-A5C4-6A49-391C-FF06C827FE0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4895079"/>
            <a:ext cx="8917757" cy="1079197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828DC91-1E51-AC57-3F6C-E75719967BD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16938" y="339744"/>
            <a:ext cx="3411537" cy="3409950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0C95C8-AE2D-B6FD-B292-57F6FB05B63A}"/>
              </a:ext>
            </a:extLst>
          </p:cNvPr>
          <p:cNvSpPr txBox="1"/>
          <p:nvPr userDrawn="1"/>
        </p:nvSpPr>
        <p:spPr>
          <a:xfrm>
            <a:off x="863029" y="4993560"/>
            <a:ext cx="60823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I’M ATTENDING</a:t>
            </a:r>
            <a:endParaRPr lang="en-US" sz="5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640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'm Spea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268E654-8899-3437-1B33-4DC3CBA541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464F0F14-1C82-B4EE-BE10-568BB96123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509" y="373155"/>
            <a:ext cx="4482527" cy="14284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10AFA2-CAE2-A620-B4A2-A3511F73BBD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58367" y="2560087"/>
            <a:ext cx="7112373" cy="9875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611744-9492-AF70-EAF2-4800014B3BD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58368" y="3838028"/>
            <a:ext cx="6768739" cy="2613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210B2F-A5C4-6A49-391C-FF06C827FE0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4895079"/>
            <a:ext cx="8917757" cy="10791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5001FBD-ACF1-80FB-F33B-C214D79CC3F8}"/>
              </a:ext>
            </a:extLst>
          </p:cNvPr>
          <p:cNvSpPr txBox="1"/>
          <p:nvPr userDrawn="1"/>
        </p:nvSpPr>
        <p:spPr>
          <a:xfrm>
            <a:off x="863029" y="4993560"/>
            <a:ext cx="60823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I’M SPEAKING</a:t>
            </a:r>
            <a:endParaRPr lang="en-US" sz="5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89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'm Speaking + Photo/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268E654-8899-3437-1B33-4DC3CBA541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464F0F14-1C82-B4EE-BE10-568BB96123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509" y="373155"/>
            <a:ext cx="4482527" cy="14284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10AFA2-CAE2-A620-B4A2-A3511F73BBD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58367" y="2560087"/>
            <a:ext cx="7112373" cy="9875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611744-9492-AF70-EAF2-4800014B3BD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58368" y="3838028"/>
            <a:ext cx="6768739" cy="2613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210B2F-A5C4-6A49-391C-FF06C827FE0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4895079"/>
            <a:ext cx="8917757" cy="1079197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BF7EBA6-7191-EA02-67E7-BE878A1D839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16938" y="339744"/>
            <a:ext cx="3411537" cy="340995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48E60F-407C-1580-A0CC-795A1D5B74C1}"/>
              </a:ext>
            </a:extLst>
          </p:cNvPr>
          <p:cNvSpPr txBox="1"/>
          <p:nvPr userDrawn="1"/>
        </p:nvSpPr>
        <p:spPr>
          <a:xfrm>
            <a:off x="863029" y="4993560"/>
            <a:ext cx="60823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I’M SPEAKING</a:t>
            </a:r>
            <a:endParaRPr lang="en-US" sz="5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798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BBC414-B9B7-3007-B67B-356E1A1F4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525187-C811-CDEC-4517-ED81E835A7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57AB2A-FFBB-53C5-63B4-FC1A81944C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08723B-7E9D-2841-BB02-A26A2B230ED4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EF1A5-0420-4356-3A37-A4C7E2ACBC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141BBB-D9F1-F395-7956-951B34191F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34D796-735D-6744-BE60-8DF2B47162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7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1" r:id="rId3"/>
    <p:sldLayoutId id="214748365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ADA4D-AC83-C896-63DC-7C11BAB38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09B0734-B23F-C641-0A02-A7A1D6C43E4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0699"/>
            <a:ext cx="12209785" cy="684730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/>
              <a:t>How to Download the Graphics for Social Media Sharing</a:t>
            </a:r>
            <a:endParaRPr lang="en-US" sz="3600" dirty="0"/>
          </a:p>
          <a:p>
            <a:endParaRPr lang="en-US" sz="2400" dirty="0"/>
          </a:p>
          <a:p>
            <a:pPr marL="285750" indent="-285750">
              <a:buFont typeface="Arial,Sans-Serif"/>
              <a:buChar char="•"/>
            </a:pPr>
            <a:r>
              <a:rPr lang="en-US" sz="2000" dirty="0">
                <a:latin typeface="Segoe UI"/>
                <a:cs typeface="Segoe UI"/>
              </a:rPr>
              <a:t>Choose either a </a:t>
            </a:r>
            <a:r>
              <a:rPr lang="en-US" sz="2000" b="1" dirty="0">
                <a:latin typeface="Segoe UI"/>
                <a:cs typeface="Segoe UI"/>
              </a:rPr>
              <a:t>generic graphic</a:t>
            </a:r>
            <a:r>
              <a:rPr lang="en-US" sz="2000" dirty="0">
                <a:latin typeface="Segoe UI"/>
                <a:cs typeface="Segoe UI"/>
              </a:rPr>
              <a:t> or a </a:t>
            </a:r>
            <a:r>
              <a:rPr lang="en-US" sz="2000" b="1" dirty="0">
                <a:latin typeface="Segoe UI"/>
                <a:cs typeface="Segoe UI"/>
              </a:rPr>
              <a:t>personalized graphic</a:t>
            </a:r>
            <a:r>
              <a:rPr lang="en-US" sz="2000" dirty="0">
                <a:latin typeface="Segoe UI"/>
                <a:cs typeface="Segoe UI"/>
              </a:rPr>
              <a:t>.</a:t>
            </a:r>
          </a:p>
          <a:p>
            <a:pPr marL="742950" lvl="1" indent="-285750">
              <a:buFont typeface="Courier New,monospace"/>
              <a:buChar char="o"/>
            </a:pPr>
            <a:r>
              <a:rPr lang="en-US" sz="2000" i="1" dirty="0">
                <a:latin typeface="Segoe UI"/>
                <a:cs typeface="Segoe UI"/>
              </a:rPr>
              <a:t>To personalize, click the image placeholder labeled </a:t>
            </a:r>
            <a:r>
              <a:rPr lang="en-US" sz="2000" b="1" i="1" dirty="0">
                <a:latin typeface="Segoe UI"/>
                <a:cs typeface="Segoe UI"/>
              </a:rPr>
              <a:t>"Click Here"</a:t>
            </a:r>
            <a:r>
              <a:rPr lang="en-US" sz="2000" i="1" dirty="0">
                <a:latin typeface="Segoe UI"/>
                <a:cs typeface="Segoe UI"/>
              </a:rPr>
              <a:t> and upload your headshot, company logo, or preferred image.</a:t>
            </a:r>
            <a:endParaRPr lang="en-US" sz="2000" dirty="0">
              <a:latin typeface="Segoe UI"/>
              <a:cs typeface="Segoe UI"/>
            </a:endParaRPr>
          </a:p>
          <a:p>
            <a:pPr lvl="1"/>
            <a:endParaRPr lang="en-US" sz="2000" dirty="0">
              <a:latin typeface="Segoe UI"/>
              <a:cs typeface="Segoe UI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2000" dirty="0">
                <a:latin typeface="Segoe UI"/>
                <a:cs typeface="Segoe UI"/>
              </a:rPr>
              <a:t>When you're ready to save the graphic, select </a:t>
            </a:r>
            <a:r>
              <a:rPr lang="en-US" sz="2000" b="1" dirty="0">
                <a:latin typeface="Segoe UI"/>
                <a:cs typeface="Segoe UI"/>
              </a:rPr>
              <a:t>File → Export (or Save As) → PNG or JPEG</a:t>
            </a:r>
            <a:r>
              <a:rPr lang="en-US" sz="2000" dirty="0">
                <a:latin typeface="Segoe UI"/>
                <a:cs typeface="Segoe UI"/>
              </a:rPr>
              <a:t>.</a:t>
            </a:r>
          </a:p>
          <a:p>
            <a:pPr marL="285750" indent="-285750">
              <a:buFont typeface="Arial,Sans-Serif"/>
              <a:buChar char="•"/>
            </a:pPr>
            <a:endParaRPr lang="en-US" sz="2000" dirty="0">
              <a:latin typeface="Segoe UI"/>
              <a:cs typeface="Segoe UI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2000" dirty="0">
                <a:latin typeface="Segoe UI"/>
                <a:cs typeface="Segoe UI"/>
              </a:rPr>
              <a:t>Choose </a:t>
            </a:r>
            <a:r>
              <a:rPr lang="en-US" sz="2000" b="1" dirty="0">
                <a:latin typeface="Segoe UI"/>
                <a:cs typeface="Segoe UI"/>
              </a:rPr>
              <a:t>"Just This Slide"</a:t>
            </a:r>
            <a:r>
              <a:rPr lang="en-US" sz="2000" dirty="0">
                <a:latin typeface="Segoe UI"/>
                <a:cs typeface="Segoe UI"/>
              </a:rPr>
              <a:t> to download the individual graphic.</a:t>
            </a:r>
          </a:p>
          <a:p>
            <a:pPr marL="285750" indent="-285750">
              <a:buFont typeface="Arial,Sans-Serif"/>
              <a:buChar char="•"/>
            </a:pPr>
            <a:endParaRPr lang="en-US" sz="2000" dirty="0">
              <a:latin typeface="Segoe UI"/>
              <a:cs typeface="Segoe UI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2000" dirty="0">
                <a:latin typeface="Segoe UI"/>
                <a:cs typeface="Segoe UI"/>
              </a:rPr>
              <a:t>Share the graphic with the provided sample caption or customize the copy for your audience.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379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154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FCEAAD-9A7D-2CB4-E9AA-27FE5FAF46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3"/>
          <a:stretch>
            <a:fillRect/>
          </a:stretch>
        </p:blipFill>
        <p:spPr>
          <a:xfrm>
            <a:off x="8681423" y="973755"/>
            <a:ext cx="3060447" cy="305511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2330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879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60AAF0D-9AC8-5379-212C-18D4256F4D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3"/>
          <a:stretch>
            <a:fillRect/>
          </a:stretch>
        </p:blipFill>
        <p:spPr>
          <a:xfrm>
            <a:off x="8681423" y="973755"/>
            <a:ext cx="3060447" cy="305511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214279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6A6DB3B779E924CB644CFB6A6A85E73" ma:contentTypeVersion="19" ma:contentTypeDescription="Create a new document." ma:contentTypeScope="" ma:versionID="af3a9b5b588bc41f272267cf728cdc63">
  <xsd:schema xmlns:xsd="http://www.w3.org/2001/XMLSchema" xmlns:xs="http://www.w3.org/2001/XMLSchema" xmlns:p="http://schemas.microsoft.com/office/2006/metadata/properties" xmlns:ns2="0bdd4d5d-c572-4293-8dae-438f31ae5d3c" xmlns:ns3="6e5610dd-310e-4e58-b1af-96d25020c6d8" xmlns:ns4="4b2fc3e3-4049-4520-9bc5-99ad76a257ee" targetNamespace="http://schemas.microsoft.com/office/2006/metadata/properties" ma:root="true" ma:fieldsID="d0752a1688ef091a32e7a36cf3d2a2a2" ns2:_="" ns3:_="" ns4:_="">
    <xsd:import namespace="0bdd4d5d-c572-4293-8dae-438f31ae5d3c"/>
    <xsd:import namespace="6e5610dd-310e-4e58-b1af-96d25020c6d8"/>
    <xsd:import namespace="4b2fc3e3-4049-4520-9bc5-99ad76a257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dd4d5d-c572-4293-8dae-438f31ae5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d8eb733-7c8b-4a73-aed2-3a4473d23f5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5610dd-310e-4e58-b1af-96d25020c6d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2fc3e3-4049-4520-9bc5-99ad76a257e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b2b1658f-04cf-4745-aa15-18f1d33ea182}" ma:internalName="TaxCatchAll" ma:showField="CatchAllData" ma:web="6e5610dd-310e-4e58-b1af-96d25020c6d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b2fc3e3-4049-4520-9bc5-99ad76a257ee" xsi:nil="true"/>
    <lcf76f155ced4ddcb4097134ff3c332f xmlns="0bdd4d5d-c572-4293-8dae-438f31ae5d3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D1288FF-1ECE-4F0A-90A7-2326D4F923BC}">
  <ds:schemaRefs>
    <ds:schemaRef ds:uri="0bdd4d5d-c572-4293-8dae-438f31ae5d3c"/>
    <ds:schemaRef ds:uri="4b2fc3e3-4049-4520-9bc5-99ad76a257ee"/>
    <ds:schemaRef ds:uri="6e5610dd-310e-4e58-b1af-96d25020c6d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8247A5C-0C90-49D8-A35F-72D6B48983A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3C423AF-F273-497B-AFDF-E763F9330ACD}">
  <ds:schemaRefs>
    <ds:schemaRef ds:uri="0bdd4d5d-c572-4293-8dae-438f31ae5d3c"/>
    <ds:schemaRef ds:uri="4b2fc3e3-4049-4520-9bc5-99ad76a257ee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</Words>
  <Application>Microsoft Office PowerPoint</Application>
  <PresentationFormat>Widescreen</PresentationFormat>
  <Paragraphs>11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Aptos</vt:lpstr>
      <vt:lpstr>Arial</vt:lpstr>
      <vt:lpstr>Arial Black</vt:lpstr>
      <vt:lpstr>Arial,Sans-Serif</vt:lpstr>
      <vt:lpstr>Courier New,monospace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Susanna Quilter</dc:creator>
  <cp:lastModifiedBy>Kelly Mahoney</cp:lastModifiedBy>
  <cp:revision>1</cp:revision>
  <dcterms:created xsi:type="dcterms:W3CDTF">2026-06-30T15:51:25Z</dcterms:created>
  <dcterms:modified xsi:type="dcterms:W3CDTF">2026-08-04T00:04:19Z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0x010100C6A6DB3B779E924CB644CFB6A6A85E73</vt:lpwstr>
  </property>
  <property fmtid="{D5CDD505-2E9C-101B-9397-08002B2CF9AE}" pid="3" name="MediaServiceImageTags">
    <vt:lpwstr/>
  </property>
</Properties>
</file>