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6" r:id="rId5"/>
    <p:sldId id="265" r:id="rId6"/>
    <p:sldId id="261" r:id="rId7"/>
    <p:sldId id="258" r:id="rId8"/>
    <p:sldId id="262" r:id="rId9"/>
    <p:sldId id="259" r:id="rId10"/>
    <p:sldId id="263" r:id="rId11"/>
    <p:sldId id="26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D48"/>
    <a:srgbClr val="0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A4166-B534-05DB-764B-E9E491225675}" v="68" dt="2026-08-03T19:36:51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Hollopeter" userId="S::hhollopeter@virtualinc.com::d87dcbf8-4514-47ea-8ac8-f74b007e38c1" providerId="AD" clId="Web-{D26A4166-B534-05DB-764B-E9E491225675}"/>
    <pc:docChg chg="addSld delSld modSld sldOrd">
      <pc:chgData name="Holly Hollopeter" userId="S::hhollopeter@virtualinc.com::d87dcbf8-4514-47ea-8ac8-f74b007e38c1" providerId="AD" clId="Web-{D26A4166-B534-05DB-764B-E9E491225675}" dt="2026-08-03T19:36:51.506" v="68" actId="20577"/>
      <pc:docMkLst>
        <pc:docMk/>
      </pc:docMkLst>
      <pc:sldChg chg="del">
        <pc:chgData name="Holly Hollopeter" userId="S::hhollopeter@virtualinc.com::d87dcbf8-4514-47ea-8ac8-f74b007e38c1" providerId="AD" clId="Web-{D26A4166-B534-05DB-764B-E9E491225675}" dt="2026-08-03T19:27:52.987" v="1"/>
        <pc:sldMkLst>
          <pc:docMk/>
          <pc:sldMk cId="2101142908" sldId="257"/>
        </pc:sldMkLst>
      </pc:sldChg>
      <pc:sldChg chg="add mod replId setBg">
        <pc:chgData name="Holly Hollopeter" userId="S::hhollopeter@virtualinc.com::d87dcbf8-4514-47ea-8ac8-f74b007e38c1" providerId="AD" clId="Web-{D26A4166-B534-05DB-764B-E9E491225675}" dt="2026-08-03T19:32:50.138" v="4"/>
        <pc:sldMkLst>
          <pc:docMk/>
          <pc:sldMk cId="319849357" sldId="265"/>
        </pc:sldMkLst>
      </pc:sldChg>
      <pc:sldChg chg="addSp modSp new ord">
        <pc:chgData name="Holly Hollopeter" userId="S::hhollopeter@virtualinc.com::d87dcbf8-4514-47ea-8ac8-f74b007e38c1" providerId="AD" clId="Web-{D26A4166-B534-05DB-764B-E9E491225675}" dt="2026-08-03T19:36:51.506" v="68" actId="20577"/>
        <pc:sldMkLst>
          <pc:docMk/>
          <pc:sldMk cId="727156034" sldId="266"/>
        </pc:sldMkLst>
        <pc:spChg chg="add mod">
          <ac:chgData name="Holly Hollopeter" userId="S::hhollopeter@virtualinc.com::d87dcbf8-4514-47ea-8ac8-f74b007e38c1" providerId="AD" clId="Web-{D26A4166-B534-05DB-764B-E9E491225675}" dt="2026-08-03T19:36:51.506" v="68" actId="20577"/>
          <ac:spMkLst>
            <pc:docMk/>
            <pc:sldMk cId="727156034" sldId="266"/>
            <ac:spMk id="2" creationId="{C01B80FD-3818-F251-F8D4-3E9A92B4466B}"/>
          </ac:spMkLst>
        </pc:spChg>
      </pc:sldChg>
      <pc:sldChg chg="new del">
        <pc:chgData name="Holly Hollopeter" userId="S::hhollopeter@virtualinc.com::d87dcbf8-4514-47ea-8ac8-f74b007e38c1" providerId="AD" clId="Web-{D26A4166-B534-05DB-764B-E9E491225675}" dt="2026-08-03T19:33:10.639" v="5"/>
        <pc:sldMkLst>
          <pc:docMk/>
          <pc:sldMk cId="2191154218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ATT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A71F19-3CAA-7476-71A4-4BCC611CD4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BD3ED16-1231-8228-1F45-5AC103BC1C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846" y="339599"/>
            <a:ext cx="4482527" cy="14284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98FFFA-7ABB-09E0-EA62-A5900D18E9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7155" y="2242484"/>
            <a:ext cx="10325252" cy="225124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5BD9A3A-BA16-FD6E-60A8-036F964A9F2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4996874"/>
            <a:ext cx="7623208" cy="124528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FF80036-A514-5526-1202-EC36D62CC78E}"/>
              </a:ext>
            </a:extLst>
          </p:cNvPr>
          <p:cNvSpPr txBox="1"/>
          <p:nvPr userDrawn="1"/>
        </p:nvSpPr>
        <p:spPr>
          <a:xfrm>
            <a:off x="803562" y="5080909"/>
            <a:ext cx="66963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i="0">
                <a:solidFill>
                  <a:schemeClr val="bg1"/>
                </a:solidFill>
                <a:latin typeface="Archivo" pitchFamily="2" charset="77"/>
                <a:cs typeface="Archivo" pitchFamily="2" charset="77"/>
              </a:rPr>
              <a:t>I’M ATTENDING</a:t>
            </a:r>
          </a:p>
        </p:txBody>
      </p:sp>
    </p:spTree>
    <p:extLst>
      <p:ext uri="{BB962C8B-B14F-4D97-AF65-F5344CB8AC3E}">
        <p14:creationId xmlns:p14="http://schemas.microsoft.com/office/powerpoint/2010/main" val="21246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SPEA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A71F19-3CAA-7476-71A4-4BCC611CD4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BD3ED16-1231-8228-1F45-5AC103BC1C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846" y="339599"/>
            <a:ext cx="4482527" cy="14284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98FFFA-7ABB-09E0-EA62-A5900D18E9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7155" y="2242484"/>
            <a:ext cx="10325252" cy="2251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CD92F5-60EA-EE80-B0C4-EE35128DE5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4996874"/>
            <a:ext cx="6959065" cy="124528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8B2F9CF-67B7-04A6-2835-FCD3CF91F1FE}"/>
              </a:ext>
            </a:extLst>
          </p:cNvPr>
          <p:cNvSpPr txBox="1"/>
          <p:nvPr userDrawn="1"/>
        </p:nvSpPr>
        <p:spPr>
          <a:xfrm>
            <a:off x="803562" y="5080909"/>
            <a:ext cx="63730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i="0">
                <a:solidFill>
                  <a:schemeClr val="bg1"/>
                </a:solidFill>
                <a:latin typeface="Archivo" pitchFamily="2" charset="77"/>
                <a:cs typeface="Archivo" pitchFamily="2" charset="77"/>
              </a:rPr>
              <a:t>I’M SPEAKING</a:t>
            </a:r>
          </a:p>
        </p:txBody>
      </p:sp>
    </p:spTree>
    <p:extLst>
      <p:ext uri="{BB962C8B-B14F-4D97-AF65-F5344CB8AC3E}">
        <p14:creationId xmlns:p14="http://schemas.microsoft.com/office/powerpoint/2010/main" val="338484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EXHIB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A71F19-3CAA-7476-71A4-4BCC611CD4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BD3ED16-1231-8228-1F45-5AC103BC1C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846" y="339599"/>
            <a:ext cx="4482527" cy="14284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98FFFA-7ABB-09E0-EA62-A5900D18E9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7155" y="2242484"/>
            <a:ext cx="10325252" cy="2251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1EB5ED-973E-A3A1-A2D5-497465F574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-1" y="4996874"/>
            <a:ext cx="9009247" cy="124528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8B2F9CF-67B7-04A6-2835-FCD3CF91F1FE}"/>
              </a:ext>
            </a:extLst>
          </p:cNvPr>
          <p:cNvSpPr txBox="1"/>
          <p:nvPr userDrawn="1"/>
        </p:nvSpPr>
        <p:spPr>
          <a:xfrm>
            <a:off x="803562" y="5080909"/>
            <a:ext cx="8692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i="0">
                <a:solidFill>
                  <a:schemeClr val="bg1"/>
                </a:solidFill>
                <a:latin typeface="Archivo" pitchFamily="2" charset="77"/>
                <a:cs typeface="Archivo" pitchFamily="2" charset="77"/>
              </a:rPr>
              <a:t>WE’RE EXHIBITING</a:t>
            </a:r>
          </a:p>
        </p:txBody>
      </p:sp>
    </p:spTree>
    <p:extLst>
      <p:ext uri="{BB962C8B-B14F-4D97-AF65-F5344CB8AC3E}">
        <p14:creationId xmlns:p14="http://schemas.microsoft.com/office/powerpoint/2010/main" val="2213073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'M SPONSO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A71F19-3CAA-7476-71A4-4BCC611CD4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BD3ED16-1231-8228-1F45-5AC103BC1C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1846" y="339599"/>
            <a:ext cx="4482527" cy="14284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98FFFA-7ABB-09E0-EA62-A5900D18E9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7155" y="2242484"/>
            <a:ext cx="10325252" cy="2251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9B25CA-24C8-6259-B353-6483B74D69E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-1" y="4996874"/>
            <a:ext cx="9702266" cy="124528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8B2F9CF-67B7-04A6-2835-FCD3CF91F1FE}"/>
              </a:ext>
            </a:extLst>
          </p:cNvPr>
          <p:cNvSpPr txBox="1"/>
          <p:nvPr userDrawn="1"/>
        </p:nvSpPr>
        <p:spPr>
          <a:xfrm>
            <a:off x="803561" y="5080910"/>
            <a:ext cx="9363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i="0">
                <a:solidFill>
                  <a:schemeClr val="bg1"/>
                </a:solidFill>
                <a:latin typeface="Archivo" pitchFamily="2" charset="77"/>
                <a:cs typeface="Archivo" pitchFamily="2" charset="77"/>
              </a:rPr>
              <a:t>WE’RE SPONSORING</a:t>
            </a:r>
          </a:p>
        </p:txBody>
      </p:sp>
    </p:spTree>
    <p:extLst>
      <p:ext uri="{BB962C8B-B14F-4D97-AF65-F5344CB8AC3E}">
        <p14:creationId xmlns:p14="http://schemas.microsoft.com/office/powerpoint/2010/main" val="270234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29B744-8A25-67DC-5D3E-93EB81E6A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BD011-7463-1DCE-C817-40B9B441F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6C5A1-E7BC-4AC8-38D6-E5A2433B3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3B34A5-B0A0-8247-BE2C-F9B4AC832091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C35A5-A21A-D441-77CD-FB52078EF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805F3-8BB3-9F4C-BB3B-4E44679C9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777C90-3196-1345-B690-EAC87464A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7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1B80FD-3818-F251-F8D4-3E9A92B4466B}"/>
              </a:ext>
            </a:extLst>
          </p:cNvPr>
          <p:cNvSpPr/>
          <p:nvPr/>
        </p:nvSpPr>
        <p:spPr>
          <a:xfrm>
            <a:off x="-23135" y="5348"/>
            <a:ext cx="12220484" cy="6847301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/>
              <a:t>How to Download the Graphics for Social Media Sharing</a:t>
            </a:r>
            <a:endParaRPr lang="en-US" sz="3600"/>
          </a:p>
          <a:p>
            <a:endParaRPr lang="en-US" sz="2400">
              <a:latin typeface="Aptos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Segoe UI"/>
                <a:cs typeface="Segoe UI"/>
              </a:rPr>
              <a:t>Choose either a </a:t>
            </a:r>
            <a:r>
              <a:rPr lang="en-US" sz="2000" b="1">
                <a:latin typeface="Segoe UI"/>
                <a:cs typeface="Segoe UI"/>
              </a:rPr>
              <a:t>generic graphic</a:t>
            </a:r>
            <a:r>
              <a:rPr lang="en-US" sz="2000">
                <a:latin typeface="Segoe UI"/>
                <a:cs typeface="Segoe UI"/>
              </a:rPr>
              <a:t> or a </a:t>
            </a:r>
            <a:r>
              <a:rPr lang="en-US" sz="2000" b="1">
                <a:latin typeface="Segoe UI"/>
                <a:cs typeface="Segoe UI"/>
              </a:rPr>
              <a:t>personalized graphic</a:t>
            </a:r>
            <a:r>
              <a:rPr lang="en-US" sz="2000">
                <a:latin typeface="Segoe UI"/>
                <a:cs typeface="Segoe UI"/>
              </a:rPr>
              <a:t>.</a:t>
            </a:r>
            <a:endParaRPr lang="en-US" sz="2000"/>
          </a:p>
          <a:p>
            <a:pPr marL="742950" lvl="1" indent="-285750">
              <a:buFont typeface="Courier New"/>
              <a:buChar char="o"/>
            </a:pPr>
            <a:r>
              <a:rPr lang="en-US" sz="2000" i="1">
                <a:latin typeface="Segoe UI"/>
                <a:cs typeface="Segoe UI"/>
              </a:rPr>
              <a:t>To personalize, click the image placeholder labeled </a:t>
            </a:r>
            <a:r>
              <a:rPr lang="en-US" sz="2000" b="1" i="1">
                <a:latin typeface="Segoe UI"/>
                <a:cs typeface="Segoe UI"/>
              </a:rPr>
              <a:t>"Click Here"</a:t>
            </a:r>
            <a:r>
              <a:rPr lang="en-US" sz="2000" i="1">
                <a:latin typeface="Segoe UI"/>
                <a:cs typeface="Segoe UI"/>
              </a:rPr>
              <a:t> and upload your headshot, company logo, or preferred image.</a:t>
            </a:r>
          </a:p>
          <a:p>
            <a:pPr lvl="1"/>
            <a:endParaRPr lang="en-US" sz="2000"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Segoe UI"/>
                <a:cs typeface="Segoe UI"/>
              </a:rPr>
              <a:t>When you're ready to save the graphic, select </a:t>
            </a:r>
            <a:r>
              <a:rPr lang="en-US" sz="2000" b="1">
                <a:latin typeface="Segoe UI"/>
                <a:cs typeface="Segoe UI"/>
              </a:rPr>
              <a:t>File → Export (or Save As) → PNG or JPEG</a:t>
            </a:r>
            <a:r>
              <a:rPr lang="en-US" sz="2000">
                <a:latin typeface="Segoe UI"/>
                <a:cs typeface="Segoe UI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Segoe UI"/>
                <a:cs typeface="Segoe UI"/>
              </a:rPr>
              <a:t>Choose </a:t>
            </a:r>
            <a:r>
              <a:rPr lang="en-US" sz="2000" b="1">
                <a:latin typeface="Segoe UI"/>
                <a:cs typeface="Segoe UI"/>
              </a:rPr>
              <a:t>"Just This Slide"</a:t>
            </a:r>
            <a:r>
              <a:rPr lang="en-US" sz="2000">
                <a:latin typeface="Segoe UI"/>
                <a:cs typeface="Segoe UI"/>
              </a:rPr>
              <a:t> to download the individual graphic.</a:t>
            </a:r>
          </a:p>
          <a:p>
            <a:pPr marL="285750" indent="-285750">
              <a:buFont typeface="Arial"/>
              <a:buChar char="•"/>
            </a:pPr>
            <a:endParaRPr lang="en-US" sz="2000"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Segoe UI"/>
                <a:cs typeface="Segoe UI"/>
              </a:rPr>
              <a:t>Share the graphic with the provided sample caption or customize the copy for your audience.</a:t>
            </a:r>
            <a:endParaRPr lang="en-US" sz="20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5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0BFD8-0B8A-B625-1E6B-E9B4534F8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49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046CD99E-8F29-3CF3-7F62-4C9B939DE1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" r="84"/>
          <a:stretch/>
        </p:blipFill>
        <p:spPr>
          <a:xfrm>
            <a:off x="8068235" y="339430"/>
            <a:ext cx="3692963" cy="3692963"/>
          </a:xfrm>
          <a:prstGeom prst="ellipse">
            <a:avLst/>
          </a:prstGeom>
          <a:ln w="50800">
            <a:solidFill>
              <a:srgbClr val="F0FD48"/>
            </a:solidFill>
          </a:ln>
        </p:spPr>
      </p:pic>
    </p:spTree>
    <p:extLst>
      <p:ext uri="{BB962C8B-B14F-4D97-AF65-F5344CB8AC3E}">
        <p14:creationId xmlns:p14="http://schemas.microsoft.com/office/powerpoint/2010/main" val="135103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35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1494F179-7B10-39DD-238B-B1FC62230C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" r="84"/>
          <a:stretch/>
        </p:blipFill>
        <p:spPr>
          <a:xfrm>
            <a:off x="8068235" y="339430"/>
            <a:ext cx="3692963" cy="3692963"/>
          </a:xfrm>
          <a:prstGeom prst="ellipse">
            <a:avLst/>
          </a:prstGeom>
          <a:ln w="50800">
            <a:solidFill>
              <a:srgbClr val="F0FD48"/>
            </a:solidFill>
          </a:ln>
        </p:spPr>
      </p:pic>
    </p:spTree>
    <p:extLst>
      <p:ext uri="{BB962C8B-B14F-4D97-AF65-F5344CB8AC3E}">
        <p14:creationId xmlns:p14="http://schemas.microsoft.com/office/powerpoint/2010/main" val="157056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0020FBF-4B76-16CF-5461-53CACC9BCCD7}"/>
              </a:ext>
            </a:extLst>
          </p:cNvPr>
          <p:cNvSpPr/>
          <p:nvPr/>
        </p:nvSpPr>
        <p:spPr>
          <a:xfrm>
            <a:off x="8085916" y="357111"/>
            <a:ext cx="3657600" cy="3657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18341DAA-9E50-B95A-7AE4-588F809E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" r="84"/>
          <a:stretch/>
        </p:blipFill>
        <p:spPr>
          <a:xfrm>
            <a:off x="8068235" y="339430"/>
            <a:ext cx="3692963" cy="3692963"/>
          </a:xfrm>
          <a:prstGeom prst="ellipse">
            <a:avLst/>
          </a:prstGeom>
          <a:ln w="50800">
            <a:solidFill>
              <a:srgbClr val="F0FD48"/>
            </a:solidFill>
          </a:ln>
        </p:spPr>
      </p:pic>
    </p:spTree>
    <p:extLst>
      <p:ext uri="{BB962C8B-B14F-4D97-AF65-F5344CB8AC3E}">
        <p14:creationId xmlns:p14="http://schemas.microsoft.com/office/powerpoint/2010/main" val="689222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678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984DC4-188A-B56B-94D0-BD1A856E6597}"/>
              </a:ext>
            </a:extLst>
          </p:cNvPr>
          <p:cNvSpPr/>
          <p:nvPr/>
        </p:nvSpPr>
        <p:spPr>
          <a:xfrm>
            <a:off x="8085916" y="357111"/>
            <a:ext cx="3657600" cy="3657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BB5B867C-674F-D677-EFF5-596C752C61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" r="84"/>
          <a:stretch/>
        </p:blipFill>
        <p:spPr>
          <a:xfrm>
            <a:off x="8068235" y="339430"/>
            <a:ext cx="3692963" cy="3692963"/>
          </a:xfrm>
          <a:prstGeom prst="ellipse">
            <a:avLst/>
          </a:prstGeom>
          <a:ln w="50800">
            <a:solidFill>
              <a:srgbClr val="F0FD48"/>
            </a:solidFill>
          </a:ln>
        </p:spPr>
      </p:pic>
    </p:spTree>
    <p:extLst>
      <p:ext uri="{BB962C8B-B14F-4D97-AF65-F5344CB8AC3E}">
        <p14:creationId xmlns:p14="http://schemas.microsoft.com/office/powerpoint/2010/main" val="2733816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OWN AMM26 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79FF"/>
      </a:accent1>
      <a:accent2>
        <a:srgbClr val="002A59"/>
      </a:accent2>
      <a:accent3>
        <a:srgbClr val="9966FF"/>
      </a:accent3>
      <a:accent4>
        <a:srgbClr val="993399"/>
      </a:accent4>
      <a:accent5>
        <a:srgbClr val="00B6CC"/>
      </a:accent5>
      <a:accent6>
        <a:srgbClr val="7349CC"/>
      </a:accent6>
      <a:hlink>
        <a:srgbClr val="0777FF"/>
      </a:hlink>
      <a:folHlink>
        <a:srgbClr val="99339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2fc3e3-4049-4520-9bc5-99ad76a257ee" xsi:nil="true"/>
    <lcf76f155ced4ddcb4097134ff3c332f xmlns="0bdd4d5d-c572-4293-8dae-438f31ae5d3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A6DB3B779E924CB644CFB6A6A85E73" ma:contentTypeVersion="19" ma:contentTypeDescription="Create a new document." ma:contentTypeScope="" ma:versionID="af3a9b5b588bc41f272267cf728cdc63">
  <xsd:schema xmlns:xsd="http://www.w3.org/2001/XMLSchema" xmlns:xs="http://www.w3.org/2001/XMLSchema" xmlns:p="http://schemas.microsoft.com/office/2006/metadata/properties" xmlns:ns2="0bdd4d5d-c572-4293-8dae-438f31ae5d3c" xmlns:ns3="6e5610dd-310e-4e58-b1af-96d25020c6d8" xmlns:ns4="4b2fc3e3-4049-4520-9bc5-99ad76a257ee" targetNamespace="http://schemas.microsoft.com/office/2006/metadata/properties" ma:root="true" ma:fieldsID="d0752a1688ef091a32e7a36cf3d2a2a2" ns2:_="" ns3:_="" ns4:_="">
    <xsd:import namespace="0bdd4d5d-c572-4293-8dae-438f31ae5d3c"/>
    <xsd:import namespace="6e5610dd-310e-4e58-b1af-96d25020c6d8"/>
    <xsd:import namespace="4b2fc3e3-4049-4520-9bc5-99ad76a257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dd4d5d-c572-4293-8dae-438f31ae5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d8eb733-7c8b-4a73-aed2-3a4473d23f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610dd-310e-4e58-b1af-96d25020c6d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fc3e3-4049-4520-9bc5-99ad76a257e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2b1658f-04cf-4745-aa15-18f1d33ea182}" ma:internalName="TaxCatchAll" ma:showField="CatchAllData" ma:web="6e5610dd-310e-4e58-b1af-96d25020c6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5B63FB-D4AC-45B7-B43C-6848AEAFE9EC}">
  <ds:schemaRefs>
    <ds:schemaRef ds:uri="0bdd4d5d-c572-4293-8dae-438f31ae5d3c"/>
    <ds:schemaRef ds:uri="4b2fc3e3-4049-4520-9bc5-99ad76a257e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4DFF967-F5D5-4F7A-B828-98A70D30A98F}">
  <ds:schemaRefs>
    <ds:schemaRef ds:uri="0bdd4d5d-c572-4293-8dae-438f31ae5d3c"/>
    <ds:schemaRef ds:uri="4b2fc3e3-4049-4520-9bc5-99ad76a257ee"/>
    <ds:schemaRef ds:uri="6e5610dd-310e-4e58-b1af-96d25020c6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FD93FAB-7B3F-4126-AF82-7EB5720A24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Susanna Quilter</dc:creator>
  <cp:revision>1</cp:revision>
  <dcterms:created xsi:type="dcterms:W3CDTF">2026-06-30T16:33:34Z</dcterms:created>
  <dcterms:modified xsi:type="dcterms:W3CDTF">2026-08-03T19:36:53Z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0x010100C6A6DB3B779E924CB644CFB6A6A85E73</vt:lpwstr>
  </property>
  <property fmtid="{D5CDD505-2E9C-101B-9397-08002B2CF9AE}" pid="3" name="MediaServiceImageTags">
    <vt:lpwstr/>
  </property>
</Properties>
</file>